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9"/>
  </p:notesMasterIdLst>
  <p:handoutMasterIdLst>
    <p:handoutMasterId r:id="rId25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56" r:id="rId134"/>
    <p:sldId id="860" r:id="rId135"/>
    <p:sldId id="861" r:id="rId136"/>
    <p:sldId id="863" r:id="rId137"/>
    <p:sldId id="864" r:id="rId138"/>
    <p:sldId id="865" r:id="rId139"/>
    <p:sldId id="866" r:id="rId140"/>
    <p:sldId id="867" r:id="rId141"/>
    <p:sldId id="868" r:id="rId142"/>
    <p:sldId id="869" r:id="rId143"/>
    <p:sldId id="862" r:id="rId144"/>
    <p:sldId id="870" r:id="rId145"/>
    <p:sldId id="873" r:id="rId146"/>
    <p:sldId id="383" r:id="rId147"/>
    <p:sldId id="389" r:id="rId148"/>
    <p:sldId id="379" r:id="rId149"/>
    <p:sldId id="380" r:id="rId150"/>
    <p:sldId id="385" r:id="rId151"/>
    <p:sldId id="386" r:id="rId152"/>
    <p:sldId id="384" r:id="rId153"/>
    <p:sldId id="388" r:id="rId154"/>
    <p:sldId id="382" r:id="rId155"/>
    <p:sldId id="644" r:id="rId156"/>
    <p:sldId id="646" r:id="rId157"/>
    <p:sldId id="651" r:id="rId158"/>
    <p:sldId id="663" r:id="rId159"/>
    <p:sldId id="664" r:id="rId160"/>
    <p:sldId id="665" r:id="rId161"/>
    <p:sldId id="652" r:id="rId162"/>
    <p:sldId id="653" r:id="rId163"/>
    <p:sldId id="667" r:id="rId164"/>
    <p:sldId id="650" r:id="rId165"/>
    <p:sldId id="669" r:id="rId166"/>
    <p:sldId id="675" r:id="rId167"/>
    <p:sldId id="676" r:id="rId168"/>
    <p:sldId id="677" r:id="rId169"/>
    <p:sldId id="683" r:id="rId170"/>
    <p:sldId id="692" r:id="rId171"/>
    <p:sldId id="693" r:id="rId172"/>
    <p:sldId id="685" r:id="rId173"/>
    <p:sldId id="694" r:id="rId174"/>
    <p:sldId id="695" r:id="rId175"/>
    <p:sldId id="672" r:id="rId176"/>
    <p:sldId id="689" r:id="rId177"/>
    <p:sldId id="687" r:id="rId178"/>
    <p:sldId id="696" r:id="rId179"/>
    <p:sldId id="697" r:id="rId180"/>
    <p:sldId id="684" r:id="rId181"/>
    <p:sldId id="698" r:id="rId182"/>
    <p:sldId id="699" r:id="rId183"/>
    <p:sldId id="800" r:id="rId184"/>
    <p:sldId id="801" r:id="rId185"/>
    <p:sldId id="802" r:id="rId186"/>
    <p:sldId id="806" r:id="rId187"/>
    <p:sldId id="807" r:id="rId188"/>
    <p:sldId id="808" r:id="rId189"/>
    <p:sldId id="809" r:id="rId190"/>
    <p:sldId id="810" r:id="rId191"/>
    <p:sldId id="811" r:id="rId192"/>
    <p:sldId id="832" r:id="rId193"/>
    <p:sldId id="833" r:id="rId194"/>
    <p:sldId id="834" r:id="rId195"/>
    <p:sldId id="835" r:id="rId196"/>
    <p:sldId id="836" r:id="rId197"/>
    <p:sldId id="837" r:id="rId198"/>
    <p:sldId id="812" r:id="rId199"/>
    <p:sldId id="813" r:id="rId200"/>
    <p:sldId id="814" r:id="rId201"/>
    <p:sldId id="815" r:id="rId202"/>
    <p:sldId id="816" r:id="rId203"/>
    <p:sldId id="817" r:id="rId204"/>
    <p:sldId id="818" r:id="rId205"/>
    <p:sldId id="819" r:id="rId206"/>
    <p:sldId id="820" r:id="rId207"/>
    <p:sldId id="821" r:id="rId208"/>
    <p:sldId id="822" r:id="rId209"/>
    <p:sldId id="823" r:id="rId210"/>
    <p:sldId id="824" r:id="rId211"/>
    <p:sldId id="825" r:id="rId212"/>
    <p:sldId id="826" r:id="rId213"/>
    <p:sldId id="827" r:id="rId214"/>
    <p:sldId id="828" r:id="rId215"/>
    <p:sldId id="829" r:id="rId216"/>
    <p:sldId id="830" r:id="rId217"/>
    <p:sldId id="831" r:id="rId218"/>
    <p:sldId id="701" r:id="rId219"/>
    <p:sldId id="702" r:id="rId220"/>
    <p:sldId id="703" r:id="rId221"/>
    <p:sldId id="704" r:id="rId222"/>
    <p:sldId id="705" r:id="rId223"/>
    <p:sldId id="706" r:id="rId224"/>
    <p:sldId id="713" r:id="rId225"/>
    <p:sldId id="712" r:id="rId226"/>
    <p:sldId id="716" r:id="rId227"/>
    <p:sldId id="673" r:id="rId228"/>
    <p:sldId id="707" r:id="rId229"/>
    <p:sldId id="674" r:id="rId230"/>
    <p:sldId id="711" r:id="rId231"/>
    <p:sldId id="708" r:id="rId232"/>
    <p:sldId id="709" r:id="rId233"/>
    <p:sldId id="710" r:id="rId234"/>
    <p:sldId id="715" r:id="rId235"/>
    <p:sldId id="714" r:id="rId236"/>
    <p:sldId id="725" r:id="rId237"/>
    <p:sldId id="727" r:id="rId238"/>
    <p:sldId id="728" r:id="rId239"/>
    <p:sldId id="720" r:id="rId240"/>
    <p:sldId id="721" r:id="rId241"/>
    <p:sldId id="722" r:id="rId242"/>
    <p:sldId id="729" r:id="rId243"/>
    <p:sldId id="730" r:id="rId244"/>
    <p:sldId id="731" r:id="rId245"/>
    <p:sldId id="734" r:id="rId246"/>
    <p:sldId id="732" r:id="rId247"/>
    <p:sldId id="735" r:id="rId2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3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44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handoutMaster" Target="handoutMasters/handoutMaster1.xml"/><Relationship Id="rId251" Type="http://schemas.openxmlformats.org/officeDocument/2006/relationships/presProps" Target="presProps.xml"/><Relationship Id="rId252" Type="http://schemas.openxmlformats.org/officeDocument/2006/relationships/viewProps" Target="viewProps.xml"/><Relationship Id="rId253" Type="http://schemas.openxmlformats.org/officeDocument/2006/relationships/theme" Target="theme/theme1.xml"/><Relationship Id="rId254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hyperlink" Target="https://bwessay.tistory.com/90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5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hyperlink" Target="https://docs.gimp.org/2.10/ko/gimp-images-in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8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1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gi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4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5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6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7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18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19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0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1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Relationship Id="rId3" Type="http://schemas.openxmlformats.org/officeDocument/2006/relationships/image" Target="../media/image124.tiff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역정판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37498</TotalTime>
  <Words>4978</Words>
  <Application>Microsoft Macintosh PowerPoint</Application>
  <PresentationFormat>화면 슬라이드 쇼(4:3)</PresentationFormat>
  <Paragraphs>1322</Paragraphs>
  <Slides>247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247</vt:i4>
      </vt:variant>
    </vt:vector>
  </HeadingPairs>
  <TitlesOfParts>
    <vt:vector size="258" baseType="lpstr">
      <vt:lpstr>나눔고딕</vt:lpstr>
      <vt:lpstr>맑은 고딕</vt:lpstr>
      <vt:lpstr>Apple SD 산돌고딕 Neo 옅은체</vt:lpstr>
      <vt:lpstr>Arial</vt:lpstr>
      <vt:lpstr>Calibri</vt:lpstr>
      <vt:lpstr>Cambria Math</vt:lpstr>
      <vt:lpstr>NanumSquare</vt:lpstr>
      <vt:lpstr>Proxima Nova</vt:lpstr>
      <vt:lpstr>SeoulNamsan B</vt:lpstr>
      <vt:lpstr>SeoulNamsan M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역정판,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593</cp:revision>
  <cp:lastPrinted>2017-06-08T03:54:08Z</cp:lastPrinted>
  <dcterms:created xsi:type="dcterms:W3CDTF">2017-05-08T00:37:53Z</dcterms:created>
  <dcterms:modified xsi:type="dcterms:W3CDTF">2020-02-08T13:32:50Z</dcterms:modified>
</cp:coreProperties>
</file>